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05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01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2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4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95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23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9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78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6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6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93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3087-17EC-49B0-AC07-E3860003CFE2}" type="datetimeFigureOut">
              <a:rPr lang="en-GB" smtClean="0"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8A940-C7D0-4D7F-AD86-2A23FD70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1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60" y="0"/>
            <a:ext cx="6536279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2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GFT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GFT</dc:creator>
  <cp:lastModifiedBy>GFT</cp:lastModifiedBy>
  <cp:revision>1</cp:revision>
  <dcterms:created xsi:type="dcterms:W3CDTF">2015-04-29T06:20:39Z</dcterms:created>
  <dcterms:modified xsi:type="dcterms:W3CDTF">2015-04-29T06:21:46Z</dcterms:modified>
</cp:coreProperties>
</file>